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2"/>
  </p:notesMasterIdLst>
  <p:sldIdLst>
    <p:sldId id="257" r:id="rId5"/>
    <p:sldId id="258" r:id="rId6"/>
    <p:sldId id="259" r:id="rId7"/>
    <p:sldId id="277" r:id="rId8"/>
    <p:sldId id="279" r:id="rId9"/>
    <p:sldId id="278" r:id="rId10"/>
    <p:sldId id="286" r:id="rId11"/>
    <p:sldId id="280" r:id="rId12"/>
    <p:sldId id="281" r:id="rId13"/>
    <p:sldId id="282" r:id="rId14"/>
    <p:sldId id="262" r:id="rId15"/>
    <p:sldId id="263" r:id="rId16"/>
    <p:sldId id="284" r:id="rId17"/>
    <p:sldId id="283" r:id="rId18"/>
    <p:sldId id="285" r:id="rId19"/>
    <p:sldId id="268" r:id="rId20"/>
    <p:sldId id="287" r:id="rId21"/>
    <p:sldId id="288" r:id="rId22"/>
    <p:sldId id="272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6" r:id="rId32"/>
    <p:sldId id="298" r:id="rId33"/>
    <p:sldId id="273" r:id="rId34"/>
    <p:sldId id="299" r:id="rId35"/>
    <p:sldId id="300" r:id="rId36"/>
    <p:sldId id="301" r:id="rId37"/>
    <p:sldId id="302" r:id="rId38"/>
    <p:sldId id="303" r:id="rId39"/>
    <p:sldId id="26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70" r:id="rId52"/>
    <p:sldId id="271" r:id="rId53"/>
    <p:sldId id="315" r:id="rId54"/>
    <p:sldId id="316" r:id="rId55"/>
    <p:sldId id="317" r:id="rId56"/>
    <p:sldId id="318" r:id="rId57"/>
    <p:sldId id="319" r:id="rId58"/>
    <p:sldId id="345" r:id="rId59"/>
    <p:sldId id="320" r:id="rId60"/>
    <p:sldId id="338" r:id="rId61"/>
    <p:sldId id="337" r:id="rId62"/>
    <p:sldId id="333" r:id="rId63"/>
    <p:sldId id="334" r:id="rId64"/>
    <p:sldId id="335" r:id="rId65"/>
    <p:sldId id="336" r:id="rId66"/>
    <p:sldId id="375" r:id="rId67"/>
    <p:sldId id="339" r:id="rId68"/>
    <p:sldId id="340" r:id="rId69"/>
    <p:sldId id="341" r:id="rId70"/>
    <p:sldId id="260" r:id="rId71"/>
    <p:sldId id="342" r:id="rId72"/>
    <p:sldId id="343" r:id="rId73"/>
    <p:sldId id="344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289" r:id="rId89"/>
    <p:sldId id="360" r:id="rId90"/>
    <p:sldId id="361" r:id="rId91"/>
    <p:sldId id="362" r:id="rId92"/>
    <p:sldId id="363" r:id="rId93"/>
    <p:sldId id="321" r:id="rId94"/>
    <p:sldId id="327" r:id="rId95"/>
    <p:sldId id="364" r:id="rId96"/>
    <p:sldId id="365" r:id="rId97"/>
    <p:sldId id="366" r:id="rId98"/>
    <p:sldId id="367" r:id="rId99"/>
    <p:sldId id="368" r:id="rId100"/>
    <p:sldId id="369" r:id="rId101"/>
    <p:sldId id="373" r:id="rId102"/>
    <p:sldId id="370" r:id="rId103"/>
    <p:sldId id="374" r:id="rId104"/>
    <p:sldId id="371" r:id="rId105"/>
    <p:sldId id="322" r:id="rId106"/>
    <p:sldId id="323" r:id="rId107"/>
    <p:sldId id="324" r:id="rId108"/>
    <p:sldId id="325" r:id="rId109"/>
    <p:sldId id="326" r:id="rId110"/>
    <p:sldId id="275" r:id="rId1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7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4650"/>
  </p:normalViewPr>
  <p:slideViewPr>
    <p:cSldViewPr snapToGrid="0">
      <p:cViewPr varScale="1">
        <p:scale>
          <a:sx n="59" d="100"/>
          <a:sy n="59" d="100"/>
        </p:scale>
        <p:origin x="9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BPMN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</a:t>
            </a:r>
            <a:r>
              <a:rPr lang="en-US" err="1"/>
              <a:t>progetto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364100" y="2367415"/>
            <a:ext cx="4472327" cy="693135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8072" y="3060550"/>
            <a:ext cx="4698355" cy="2142821"/>
          </a:xfrm>
        </p:spPr>
        <p:txBody>
          <a:bodyPr>
            <a:normAutofit/>
          </a:bodyPr>
          <a:lstStyle/>
          <a:p>
            <a:r>
              <a:rPr lang="en-US" sz="2400" err="1"/>
              <a:t>L’obiettivo</a:t>
            </a:r>
            <a:r>
              <a:rPr lang="en-US" sz="2400"/>
              <a:t> </a:t>
            </a:r>
            <a:r>
              <a:rPr lang="en-US" sz="2400" err="1"/>
              <a:t>è</a:t>
            </a:r>
            <a:r>
              <a:rPr lang="en-US" sz="2400"/>
              <a:t> </a:t>
            </a:r>
            <a:r>
              <a:rPr lang="en-US" sz="2400" err="1"/>
              <a:t>descrivere</a:t>
            </a:r>
            <a:r>
              <a:rPr lang="en-US" sz="2400"/>
              <a:t> e </a:t>
            </a:r>
            <a:r>
              <a:rPr lang="en-US" sz="2400" err="1"/>
              <a:t>modellare</a:t>
            </a:r>
            <a:r>
              <a:rPr lang="en-US" sz="2400"/>
              <a:t> un </a:t>
            </a:r>
            <a:r>
              <a:rPr lang="en-US" sz="2400" err="1"/>
              <a:t>processo</a:t>
            </a:r>
            <a:r>
              <a:rPr lang="en-US" sz="2400"/>
              <a:t> di business </a:t>
            </a:r>
            <a:r>
              <a:rPr lang="en-US" sz="2400" err="1"/>
              <a:t>aziendale</a:t>
            </a:r>
            <a:r>
              <a:rPr lang="en-US" sz="2400"/>
              <a:t> per la </a:t>
            </a:r>
            <a:r>
              <a:rPr lang="en-US" sz="2400" err="1"/>
              <a:t>dematerializzazione</a:t>
            </a:r>
            <a:r>
              <a:rPr lang="en-US" sz="2400"/>
              <a:t> di </a:t>
            </a:r>
            <a:r>
              <a:rPr lang="en-US" sz="2400" err="1"/>
              <a:t>documenti</a:t>
            </a:r>
            <a:r>
              <a:rPr lang="en-US" sz="2400"/>
              <a:t> </a:t>
            </a:r>
            <a:r>
              <a:rPr lang="en-US" sz="2400" err="1"/>
              <a:t>cartacei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39AE848-59DD-B641-95EC-111324E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84" y="2167002"/>
            <a:ext cx="7784032" cy="45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0</TotalTime>
  <Words>3312</Words>
  <Application>Microsoft Office PowerPoint</Application>
  <PresentationFormat>Widescreen</PresentationFormat>
  <Paragraphs>983</Paragraphs>
  <Slides>107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107</vt:i4>
      </vt:variant>
    </vt:vector>
  </HeadingPairs>
  <TitlesOfParts>
    <vt:vector size="117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Descrizione del progetto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GIULIANO DI GIUSEPPE</cp:lastModifiedBy>
  <cp:revision>4</cp:revision>
  <dcterms:created xsi:type="dcterms:W3CDTF">2022-12-10T15:54:36Z</dcterms:created>
  <dcterms:modified xsi:type="dcterms:W3CDTF">2022-12-10T16:26:37Z</dcterms:modified>
</cp:coreProperties>
</file>